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79" r:id="rId7"/>
    <p:sldId id="278" r:id="rId8"/>
    <p:sldId id="276" r:id="rId9"/>
    <p:sldId id="277" r:id="rId10"/>
    <p:sldId id="280" r:id="rId11"/>
    <p:sldId id="281" r:id="rId12"/>
    <p:sldId id="260" r:id="rId13"/>
    <p:sldId id="286" r:id="rId14"/>
    <p:sldId id="261" r:id="rId15"/>
    <p:sldId id="262" r:id="rId16"/>
    <p:sldId id="269" r:id="rId17"/>
    <p:sldId id="264" r:id="rId18"/>
    <p:sldId id="274" r:id="rId19"/>
    <p:sldId id="282" r:id="rId20"/>
    <p:sldId id="266" r:id="rId21"/>
    <p:sldId id="271" r:id="rId22"/>
    <p:sldId id="287" r:id="rId23"/>
    <p:sldId id="272" r:id="rId24"/>
    <p:sldId id="273" r:id="rId25"/>
    <p:sldId id="275" r:id="rId26"/>
    <p:sldId id="285" r:id="rId27"/>
    <p:sldId id="283" r:id="rId28"/>
    <p:sldId id="284" r:id="rId29"/>
    <p:sldId id="268" r:id="rId30"/>
    <p:sldId id="288" r:id="rId31"/>
    <p:sldId id="289" r:id="rId32"/>
    <p:sldId id="267" r:id="rId33"/>
    <p:sldId id="265" r:id="rId34"/>
    <p:sldId id="26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800080"/>
    <a:srgbClr val="CC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20733-A714-45C5-973B-0670043174C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3D6F6-AFFF-4840-A84B-772A7839D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m in 1970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52400"/>
            <a:ext cx="3382397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1524000"/>
            <a:ext cx="525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Rubie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 Mae [Machu]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Loessin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/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March 24, 1941 – August 9, 2023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8768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Well done, good and faithful servant!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  You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have been faithful with a few things;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/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I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will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now put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you in charge of many things.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/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Come away with me now  ~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 and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share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in your Master’s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happiness!</a:t>
            </a:r>
          </a:p>
        </p:txBody>
      </p:sp>
    </p:spTree>
    <p:custDataLst>
      <p:tags r:id="rId1"/>
    </p:custDataLst>
  </p:cSld>
  <p:clrMapOvr>
    <a:masterClrMapping/>
  </p:clrMapOvr>
  <p:transition advTm="19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and sons at Opryl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29600" cy="6892661"/>
          </a:xfrm>
          <a:prstGeom prst="rect">
            <a:avLst/>
          </a:prstGeom>
        </p:spPr>
      </p:pic>
      <p:pic>
        <p:nvPicPr>
          <p:cNvPr id="3" name="Picture 2" descr="Mom with Kelly 19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04560">
            <a:off x="5527978" y="2067633"/>
            <a:ext cx="4583571" cy="4673928"/>
          </a:xfrm>
          <a:prstGeom prst="rect">
            <a:avLst/>
          </a:prstGeom>
        </p:spPr>
      </p:pic>
      <p:pic>
        <p:nvPicPr>
          <p:cNvPr id="4" name="Picture 3" descr="Mom with Terry in May Fete atti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52865">
            <a:off x="3003992" y="-45798"/>
            <a:ext cx="4056304" cy="40653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essin family in Den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60654">
            <a:off x="-540120" y="1208120"/>
            <a:ext cx="7779081" cy="5175250"/>
          </a:xfrm>
          <a:prstGeom prst="rect">
            <a:avLst/>
          </a:prstGeom>
        </p:spPr>
      </p:pic>
      <p:pic>
        <p:nvPicPr>
          <p:cNvPr id="3" name="Picture 2" descr="Mom w baby Trev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1" y="0"/>
            <a:ext cx="3048000" cy="44775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w Angel pill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464676" cy="6858000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 rot="21160253">
            <a:off x="3607431" y="312893"/>
            <a:ext cx="5278958" cy="16431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Angels for our Angel</a:t>
            </a:r>
            <a:br>
              <a:rPr lang="en-US" sz="2800" b="1" dirty="0" smtClean="0"/>
            </a:br>
            <a:r>
              <a:rPr lang="en-US" sz="2800" b="1" dirty="0" smtClean="0"/>
              <a:t>We love you, Miss </a:t>
            </a:r>
            <a:r>
              <a:rPr lang="en-US" sz="2800" b="1" dirty="0" err="1" smtClean="0"/>
              <a:t>Rubie</a:t>
            </a:r>
            <a:r>
              <a:rPr lang="en-US" sz="2800" b="1" dirty="0" smtClean="0"/>
              <a:t>!</a:t>
            </a:r>
            <a:endParaRPr lang="en-US" sz="2800" b="1" dirty="0"/>
          </a:p>
        </p:txBody>
      </p:sp>
      <p:pic>
        <p:nvPicPr>
          <p:cNvPr id="4" name="Picture 3" descr="Mom with kids bday part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74034">
            <a:off x="4856098" y="1832310"/>
            <a:ext cx="4030238" cy="441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w Angel pil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464676" cy="6858000"/>
          </a:xfrm>
          <a:prstGeom prst="rect">
            <a:avLst/>
          </a:prstGeom>
        </p:spPr>
      </p:pic>
      <p:pic>
        <p:nvPicPr>
          <p:cNvPr id="5" name="Picture 4" descr="Mom w daycare kids in d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72699">
            <a:off x="4267200" y="1600200"/>
            <a:ext cx="6248400" cy="5023549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 rot="21160253">
            <a:off x="3607431" y="312893"/>
            <a:ext cx="5278958" cy="16431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Angels for our Angel</a:t>
            </a:r>
            <a:br>
              <a:rPr lang="en-US" sz="2800" b="1" dirty="0" smtClean="0"/>
            </a:br>
            <a:r>
              <a:rPr lang="en-US" sz="2800" b="1" dirty="0" smtClean="0"/>
              <a:t>We love you, Miss </a:t>
            </a:r>
            <a:r>
              <a:rPr lang="en-US" sz="2800" b="1" dirty="0" err="1" smtClean="0"/>
              <a:t>Rubie</a:t>
            </a:r>
            <a:r>
              <a:rPr lang="en-US" sz="2800" b="1" dirty="0" smtClean="0"/>
              <a:t>!</a:t>
            </a:r>
            <a:endParaRPr lang="en-US" sz="2800" b="1" dirty="0"/>
          </a:p>
        </p:txBody>
      </p:sp>
    </p:spTree>
  </p:cSld>
  <p:clrMapOvr>
    <a:masterClrMapping/>
  </p:clrMapOvr>
  <p:transition advTm="1154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m w daycare gir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82818">
            <a:off x="4807981" y="1670833"/>
            <a:ext cx="3658374" cy="5274452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 rot="21160253">
            <a:off x="3607431" y="312893"/>
            <a:ext cx="5278958" cy="16431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Angels for our Angel</a:t>
            </a:r>
            <a:br>
              <a:rPr lang="en-US" sz="2800" b="1" dirty="0" smtClean="0"/>
            </a:br>
            <a:r>
              <a:rPr lang="en-US" sz="2800" b="1" dirty="0" smtClean="0"/>
              <a:t>We love you, Miss </a:t>
            </a:r>
            <a:r>
              <a:rPr lang="en-US" sz="2800" b="1" dirty="0" err="1" smtClean="0"/>
              <a:t>Rubie</a:t>
            </a:r>
            <a:r>
              <a:rPr lang="en-US" sz="2800" b="1" dirty="0" smtClean="0"/>
              <a:t>!</a:t>
            </a:r>
            <a:endParaRPr lang="en-US" sz="2800" b="1" dirty="0"/>
          </a:p>
        </p:txBody>
      </p:sp>
      <p:pic>
        <p:nvPicPr>
          <p:cNvPr id="6" name="Picture 5" descr="Mom directing childrens choi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55714"/>
            <a:ext cx="5105400" cy="41022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w Angel pil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464676" cy="6858000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 rot="21160253">
            <a:off x="3607431" y="312893"/>
            <a:ext cx="5278958" cy="16431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Angels for our Angel</a:t>
            </a:r>
            <a:br>
              <a:rPr lang="en-US" sz="2800" b="1" dirty="0" smtClean="0"/>
            </a:br>
            <a:r>
              <a:rPr lang="en-US" sz="2800" b="1" dirty="0" smtClean="0"/>
              <a:t>We love you, Miss </a:t>
            </a:r>
            <a:r>
              <a:rPr lang="en-US" sz="2800" b="1" dirty="0" err="1" smtClean="0"/>
              <a:t>Rubie</a:t>
            </a:r>
            <a:r>
              <a:rPr lang="en-US" sz="2800" b="1" dirty="0" smtClean="0"/>
              <a:t>!</a:t>
            </a:r>
            <a:endParaRPr lang="en-US" sz="2800" b="1" dirty="0"/>
          </a:p>
        </p:txBody>
      </p:sp>
      <p:pic>
        <p:nvPicPr>
          <p:cNvPr id="7" name="Picture 6" descr="Mom w great nieces and nephe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61634">
            <a:off x="4590256" y="1717067"/>
            <a:ext cx="4577763" cy="5372961"/>
          </a:xfrm>
          <a:prstGeom prst="rect">
            <a:avLst/>
          </a:prstGeom>
        </p:spPr>
      </p:pic>
    </p:spTree>
  </p:cSld>
  <p:clrMapOvr>
    <a:masterClrMapping/>
  </p:clrMapOvr>
  <p:transition advTm="846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ms Daycare Easter Egg Hu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99583"/>
            <a:ext cx="7391400" cy="6558417"/>
          </a:xfrm>
          <a:prstGeom prst="rect">
            <a:avLst/>
          </a:prstGeom>
        </p:spPr>
      </p:pic>
      <p:pic>
        <p:nvPicPr>
          <p:cNvPr id="2" name="Picture 1" descr="Mom w kids at Eas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98" y="0"/>
            <a:ext cx="9042604" cy="6858000"/>
          </a:xfrm>
          <a:prstGeom prst="rect">
            <a:avLst/>
          </a:prstGeom>
        </p:spPr>
      </p:pic>
      <p:pic>
        <p:nvPicPr>
          <p:cNvPr id="4" name="Picture 3" descr="We Love You Rub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0400" y="0"/>
            <a:ext cx="59436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evor HS Grad with Grandm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56273">
            <a:off x="4530158" y="1540138"/>
            <a:ext cx="2894899" cy="4272914"/>
          </a:xfrm>
          <a:prstGeom prst="rect">
            <a:avLst/>
          </a:prstGeom>
        </p:spPr>
      </p:pic>
      <p:pic>
        <p:nvPicPr>
          <p:cNvPr id="2" name="Picture 1" descr="Mom w Angel pill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464676" cy="6858000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 rot="21160253">
            <a:off x="3607431" y="312893"/>
            <a:ext cx="5278958" cy="16431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Angels for our Angel</a:t>
            </a:r>
            <a:br>
              <a:rPr lang="en-US" sz="2800" b="1" dirty="0" smtClean="0"/>
            </a:br>
            <a:r>
              <a:rPr lang="en-US" sz="2800" b="1" dirty="0" smtClean="0"/>
              <a:t>We love you, Miss </a:t>
            </a:r>
            <a:r>
              <a:rPr lang="en-US" sz="2800" b="1" dirty="0" err="1" smtClean="0"/>
              <a:t>Rubie</a:t>
            </a:r>
            <a:r>
              <a:rPr lang="en-US" sz="2800" b="1" dirty="0" smtClean="0"/>
              <a:t>!</a:t>
            </a:r>
            <a:endParaRPr lang="en-US" sz="2800" b="1" dirty="0"/>
          </a:p>
        </p:txBody>
      </p:sp>
      <p:pic>
        <p:nvPicPr>
          <p:cNvPr id="6" name="Picture 5" descr="Mom and Laur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49836">
            <a:off x="6300115" y="2127419"/>
            <a:ext cx="2660918" cy="3731523"/>
          </a:xfrm>
          <a:prstGeom prst="rect">
            <a:avLst/>
          </a:prstGeom>
        </p:spPr>
      </p:pic>
    </p:spTree>
  </p:cSld>
  <p:clrMapOvr>
    <a:masterClrMapping/>
  </p:clrMapOvr>
  <p:transition advTm="670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m being a ham with family at SPJST Ldg 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11315">
            <a:off x="1849576" y="3067450"/>
            <a:ext cx="7919070" cy="4462014"/>
          </a:xfrm>
          <a:prstGeom prst="rect">
            <a:avLst/>
          </a:prstGeom>
        </p:spPr>
      </p:pic>
      <p:pic>
        <p:nvPicPr>
          <p:cNvPr id="2" name="Picture 1" descr="Mom being a ham with frien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298948" cy="4174929"/>
          </a:xfrm>
          <a:prstGeom prst="rect">
            <a:avLst/>
          </a:prstGeom>
        </p:spPr>
      </p:pic>
      <p:pic>
        <p:nvPicPr>
          <p:cNvPr id="5" name="Picture 4" descr="Mom pulls on Santas bear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76664">
            <a:off x="-352146" y="1113798"/>
            <a:ext cx="8501177" cy="5390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228600"/>
            <a:ext cx="3810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Rubie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smtClean="0"/>
              <a:t>always brought laughter </a:t>
            </a:r>
            <a:br>
              <a:rPr lang="en-US" sz="2800" b="1" dirty="0" smtClean="0"/>
            </a:br>
            <a:r>
              <a:rPr lang="en-US" sz="2800" b="1" dirty="0" smtClean="0"/>
              <a:t>to friends and family!</a:t>
            </a:r>
            <a:endParaRPr lang="en-US" sz="2800" b="1" dirty="0"/>
          </a:p>
        </p:txBody>
      </p:sp>
      <p:sp>
        <p:nvSpPr>
          <p:cNvPr id="6" name="Oval Callout 5"/>
          <p:cNvSpPr/>
          <p:nvPr/>
        </p:nvSpPr>
        <p:spPr>
          <a:xfrm>
            <a:off x="1524000" y="3048000"/>
            <a:ext cx="2438400" cy="1219200"/>
          </a:xfrm>
          <a:prstGeom prst="wedgeEllipseCallout">
            <a:avLst>
              <a:gd name="adj1" fmla="val 61905"/>
              <a:gd name="adj2" fmla="val 49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OUCH, </a:t>
            </a:r>
            <a:r>
              <a:rPr lang="en-US" sz="2400" b="1" dirty="0" err="1" smtClean="0"/>
              <a:t>Rubie</a:t>
            </a:r>
            <a:r>
              <a:rPr lang="en-US" sz="2400" b="1" dirty="0" smtClean="0"/>
              <a:t>!</a:t>
            </a:r>
            <a:endParaRPr lang="en-US" sz="2400" b="1" dirty="0"/>
          </a:p>
        </p:txBody>
      </p:sp>
    </p:spTree>
    <p:custDataLst>
      <p:tags r:id="rId1"/>
    </p:custDataLst>
  </p:cSld>
  <p:clrMapOvr>
    <a:masterClrMapping/>
  </p:clrMapOvr>
  <p:transition advTm="32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and Marvin on go c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50991">
            <a:off x="-64674" y="78654"/>
            <a:ext cx="9144000" cy="6042016"/>
          </a:xfrm>
          <a:prstGeom prst="rect">
            <a:avLst/>
          </a:prstGeom>
        </p:spPr>
      </p:pic>
    </p:spTree>
  </p:cSld>
  <p:clrMapOvr>
    <a:masterClrMapping/>
  </p:clrMapOvr>
  <p:transition advTm="901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bie Machu GHS Grad 19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0652" y="1281722"/>
            <a:ext cx="1981200" cy="2692401"/>
          </a:xfrm>
          <a:prstGeom prst="rect">
            <a:avLst/>
          </a:prstGeom>
        </p:spPr>
      </p:pic>
      <p:pic>
        <p:nvPicPr>
          <p:cNvPr id="8" name="Picture 7" descr="Rubie Machu school pic 19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6000"/>
            <a:ext cx="1883617" cy="2895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51313">
            <a:off x="1694384" y="3560755"/>
            <a:ext cx="2202390" cy="28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Rubie Machu school pi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629801">
            <a:off x="6236871" y="3235059"/>
            <a:ext cx="1676400" cy="2344306"/>
          </a:xfrm>
          <a:prstGeom prst="rect">
            <a:avLst/>
          </a:prstGeom>
        </p:spPr>
      </p:pic>
      <p:pic>
        <p:nvPicPr>
          <p:cNvPr id="2" name="Picture 1" descr="Rubie Machu baby phot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77768" y="939234"/>
            <a:ext cx="2846832" cy="4044246"/>
          </a:xfrm>
          <a:prstGeom prst="rect">
            <a:avLst/>
          </a:prstGeom>
        </p:spPr>
      </p:pic>
      <p:pic>
        <p:nvPicPr>
          <p:cNvPr id="3" name="Picture 2" descr="Rubie Machu school pic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54311">
            <a:off x="5953287" y="495426"/>
            <a:ext cx="1914088" cy="2819400"/>
          </a:xfrm>
          <a:prstGeom prst="rect">
            <a:avLst/>
          </a:prstGeom>
        </p:spPr>
      </p:pic>
      <p:pic>
        <p:nvPicPr>
          <p:cNvPr id="6" name="Picture 5" descr="Mach Family 195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016821">
            <a:off x="1333744" y="282017"/>
            <a:ext cx="2348708" cy="3509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486400"/>
            <a:ext cx="8077200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“They called me </a:t>
            </a:r>
            <a:r>
              <a:rPr lang="en-US" sz="2400" b="1" dirty="0" err="1" smtClean="0">
                <a:solidFill>
                  <a:schemeClr val="bg1"/>
                </a:solidFill>
              </a:rPr>
              <a:t>Rubie</a:t>
            </a:r>
            <a:r>
              <a:rPr lang="en-US" sz="2400" b="1" dirty="0" smtClean="0">
                <a:solidFill>
                  <a:schemeClr val="bg1"/>
                </a:solidFill>
              </a:rPr>
              <a:t>-</a:t>
            </a:r>
            <a:r>
              <a:rPr lang="en-US" sz="2400" b="1" dirty="0" err="1" smtClean="0">
                <a:solidFill>
                  <a:schemeClr val="bg1"/>
                </a:solidFill>
              </a:rPr>
              <a:t>doobie</a:t>
            </a:r>
            <a:r>
              <a:rPr lang="en-US" sz="2400" b="1" dirty="0" smtClean="0">
                <a:solidFill>
                  <a:schemeClr val="bg1"/>
                </a:solidFill>
              </a:rPr>
              <a:t>-doo.  And that was fine.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I was glad to be the one to always do, do, do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whatever needed to be done. That’s how we were raised.”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643688">
            <a:off x="6625670" y="225161"/>
            <a:ext cx="247984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1941 - 59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37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and Doris B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44898"/>
            <a:ext cx="5334000" cy="4813102"/>
          </a:xfrm>
          <a:prstGeom prst="rect">
            <a:avLst/>
          </a:prstGeom>
        </p:spPr>
      </p:pic>
      <p:pic>
        <p:nvPicPr>
          <p:cNvPr id="3" name="Picture 2" descr="Mom w 2 best frien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23859">
            <a:off x="3376345" y="-161771"/>
            <a:ext cx="6858000" cy="45483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8686" y="4724400"/>
            <a:ext cx="41039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Besties</a:t>
            </a:r>
            <a:r>
              <a:rPr lang="en-US" sz="2800" b="1" dirty="0" smtClean="0">
                <a:solidFill>
                  <a:srgbClr val="FF0000"/>
                </a:solidFill>
                <a:latin typeface="Bookman Old Style" pitchFamily="18" charset="0"/>
              </a:rPr>
              <a:t> - -</a:t>
            </a:r>
            <a:br>
              <a:rPr lang="en-US" sz="2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Bookman Old Style" pitchFamily="18" charset="0"/>
              </a:rPr>
              <a:t>Tracy </a:t>
            </a:r>
            <a:r>
              <a:rPr lang="en-US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Ging</a:t>
            </a:r>
            <a:r>
              <a:rPr lang="en-US" sz="28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Bookman Old Style" pitchFamily="18" charset="0"/>
              </a:rPr>
              <a:t>           &amp; Doris Bell</a:t>
            </a:r>
            <a:endParaRPr lang="en-US" sz="2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Tm="1026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s charter bus tour group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2673607"/>
            <a:ext cx="9525000" cy="4358743"/>
          </a:xfrm>
          <a:prstGeom prst="rect">
            <a:avLst/>
          </a:prstGeom>
        </p:spPr>
      </p:pic>
      <p:pic>
        <p:nvPicPr>
          <p:cNvPr id="3" name="Picture 2" descr="Moms charter bus grou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0290" y="-586"/>
            <a:ext cx="4646090" cy="4296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2860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Bradley Hand ITC" pitchFamily="66" charset="0"/>
              </a:rPr>
              <a:t>Rubie’s</a:t>
            </a:r>
            <a:r>
              <a:rPr lang="en-US" sz="3200" b="1" dirty="0" smtClean="0">
                <a:solidFill>
                  <a:srgbClr val="00B050"/>
                </a:solidFill>
                <a:latin typeface="Bradley Hand ITC" pitchFamily="66" charset="0"/>
              </a:rPr>
              <a:t> </a:t>
            </a:r>
            <a:br>
              <a:rPr lang="en-US" sz="3200" b="1" dirty="0" smtClean="0">
                <a:solidFill>
                  <a:srgbClr val="00B050"/>
                </a:solidFill>
                <a:latin typeface="Bradley Hand ITC" pitchFamily="66" charset="0"/>
              </a:rPr>
            </a:br>
            <a:r>
              <a:rPr lang="en-US" sz="3200" b="1" dirty="0" smtClean="0">
                <a:solidFill>
                  <a:srgbClr val="00B050"/>
                </a:solidFill>
                <a:latin typeface="Bradley Hand ITC" pitchFamily="66" charset="0"/>
              </a:rPr>
              <a:t>Annual Bus Tours </a:t>
            </a:r>
            <a:br>
              <a:rPr lang="en-US" sz="3200" b="1" dirty="0" smtClean="0">
                <a:solidFill>
                  <a:srgbClr val="00B050"/>
                </a:solidFill>
                <a:latin typeface="Bradley Hand ITC" pitchFamily="66" charset="0"/>
              </a:rPr>
            </a:br>
            <a:r>
              <a:rPr lang="en-US" sz="3200" b="1" dirty="0" smtClean="0">
                <a:solidFill>
                  <a:srgbClr val="00B050"/>
                </a:solidFill>
                <a:latin typeface="Bradley Hand ITC" pitchFamily="66" charset="0"/>
              </a:rPr>
              <a:t>to Nashville  / </a:t>
            </a:r>
            <a:r>
              <a:rPr lang="en-US" sz="3200" b="1" dirty="0" err="1" smtClean="0">
                <a:solidFill>
                  <a:srgbClr val="00B050"/>
                </a:solidFill>
                <a:latin typeface="Bradley Hand ITC" pitchFamily="66" charset="0"/>
              </a:rPr>
              <a:t>Dollywood</a:t>
            </a:r>
            <a:r>
              <a:rPr lang="en-US" sz="3200" b="1" dirty="0" smtClean="0">
                <a:solidFill>
                  <a:srgbClr val="00B050"/>
                </a:solidFill>
                <a:latin typeface="Bradley Hand ITC" pitchFamily="66" charset="0"/>
              </a:rPr>
              <a:t/>
            </a:r>
            <a:br>
              <a:rPr lang="en-US" sz="3200" b="1" dirty="0" smtClean="0">
                <a:solidFill>
                  <a:srgbClr val="00B050"/>
                </a:solidFill>
                <a:latin typeface="Bradley Hand ITC" pitchFamily="66" charset="0"/>
              </a:rPr>
            </a:br>
            <a:r>
              <a:rPr lang="en-US" sz="3200" b="1" dirty="0" smtClean="0">
                <a:solidFill>
                  <a:srgbClr val="00B050"/>
                </a:solidFill>
                <a:latin typeface="Bradley Hand ITC" pitchFamily="66" charset="0"/>
              </a:rPr>
              <a:t>for friends and family</a:t>
            </a:r>
            <a:endParaRPr lang="en-US" sz="3200" b="1" dirty="0">
              <a:solidFill>
                <a:srgbClr val="00B050"/>
              </a:solidFill>
              <a:latin typeface="Bradley Hand ITC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Tm="15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and Angie w Porter &amp; Dol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1839754"/>
            <a:ext cx="7027741" cy="5018246"/>
          </a:xfrm>
          <a:prstGeom prst="rect">
            <a:avLst/>
          </a:prstGeom>
        </p:spPr>
      </p:pic>
      <p:pic>
        <p:nvPicPr>
          <p:cNvPr id="3" name="Picture 2" descr="Mom with Por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91131">
            <a:off x="5180572" y="197459"/>
            <a:ext cx="3925824" cy="2706624"/>
          </a:xfrm>
          <a:prstGeom prst="rect">
            <a:avLst/>
          </a:prstGeom>
        </p:spPr>
      </p:pic>
      <p:pic>
        <p:nvPicPr>
          <p:cNvPr id="4" name="Picture 3" descr="Porter and Dolly on st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84276">
            <a:off x="-66693" y="-217739"/>
            <a:ext cx="4048606" cy="3284719"/>
          </a:xfrm>
          <a:prstGeom prst="rect">
            <a:avLst/>
          </a:prstGeom>
        </p:spPr>
      </p:pic>
      <p:pic>
        <p:nvPicPr>
          <p:cNvPr id="5" name="Picture 4" descr="Mom at Christmas with Boo and Doll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04800"/>
            <a:ext cx="9148442" cy="6248400"/>
          </a:xfrm>
          <a:prstGeom prst="rect">
            <a:avLst/>
          </a:prstGeom>
        </p:spPr>
      </p:pic>
      <p:pic>
        <p:nvPicPr>
          <p:cNvPr id="6" name="Picture 5" descr="Mom_Marie Ann_Dolly monumen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4648200" cy="6916072"/>
          </a:xfrm>
          <a:prstGeom prst="rect">
            <a:avLst/>
          </a:prstGeom>
        </p:spPr>
      </p:pic>
      <p:pic>
        <p:nvPicPr>
          <p:cNvPr id="7" name="Picture 6" descr="Rubie w Dolly post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632979">
            <a:off x="4225304" y="804831"/>
            <a:ext cx="5092068" cy="50067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m with award ribb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447800"/>
            <a:ext cx="4464370" cy="3468624"/>
          </a:xfrm>
          <a:prstGeom prst="rect">
            <a:avLst/>
          </a:prstGeom>
        </p:spPr>
      </p:pic>
      <p:pic>
        <p:nvPicPr>
          <p:cNvPr id="2" name="Picture 1" descr="Mom and Dad w SPJST hono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3274392"/>
            <a:ext cx="4245864" cy="3583608"/>
          </a:xfrm>
          <a:prstGeom prst="rect">
            <a:avLst/>
          </a:prstGeom>
        </p:spPr>
      </p:pic>
    </p:spTree>
  </p:cSld>
  <p:clrMapOvr>
    <a:masterClrMapping/>
  </p:clrMapOvr>
  <p:transition advTm="648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985714" y="3113171"/>
            <a:ext cx="3953432" cy="2684172"/>
            <a:chOff x="4985714" y="3113171"/>
            <a:chExt cx="3953432" cy="2684172"/>
          </a:xfrm>
        </p:grpSpPr>
        <p:pic>
          <p:nvPicPr>
            <p:cNvPr id="10" name="Picture 9" descr="Mom and Dad dance at 25th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0406917">
              <a:off x="4985714" y="3113171"/>
              <a:ext cx="3953432" cy="268417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705600" y="3276600"/>
              <a:ext cx="1015855" cy="5847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25th</a:t>
              </a:r>
              <a:endParaRPr lang="en-US" sz="3200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14400"/>
            <a:ext cx="294632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oup 12"/>
          <p:cNvGrpSpPr/>
          <p:nvPr/>
        </p:nvGrpSpPr>
        <p:grpSpPr>
          <a:xfrm>
            <a:off x="-685800" y="2514600"/>
            <a:ext cx="3863340" cy="5164328"/>
            <a:chOff x="-685800" y="2514600"/>
            <a:chExt cx="3863340" cy="5164328"/>
          </a:xfrm>
        </p:grpSpPr>
        <p:pic>
          <p:nvPicPr>
            <p:cNvPr id="2" name="Picture 1" descr="Mom Dad 25th dancin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685800" y="2514600"/>
              <a:ext cx="3863340" cy="51643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20505399">
              <a:off x="1896704" y="6012816"/>
              <a:ext cx="1015855" cy="58477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40th</a:t>
              </a:r>
              <a:endParaRPr lang="en-US" sz="3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2093033"/>
            <a:ext cx="3182112" cy="4764967"/>
            <a:chOff x="4343400" y="1295400"/>
            <a:chExt cx="3182112" cy="4764967"/>
          </a:xfrm>
        </p:grpSpPr>
        <p:pic>
          <p:nvPicPr>
            <p:cNvPr id="4" name="Picture 3" descr="Mom and Dad dance at 50th_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3400" y="1295400"/>
              <a:ext cx="3182112" cy="476496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20505399">
              <a:off x="6162003" y="4944912"/>
              <a:ext cx="1015855" cy="58477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5</a:t>
              </a:r>
              <a:r>
                <a:rPr lang="en-US" sz="3200" dirty="0" smtClean="0"/>
                <a:t>0th</a:t>
              </a:r>
              <a:endParaRPr lang="en-US" sz="3200" dirty="0"/>
            </a:p>
          </p:txBody>
        </p:sp>
      </p:grpSp>
      <p:pic>
        <p:nvPicPr>
          <p:cNvPr id="8" name="Picture 7" descr="Mom and Dad dance at 50t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474070">
            <a:off x="5187999" y="2971588"/>
            <a:ext cx="4329778" cy="2797051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</p:cSld>
  <p:clrMapOvr>
    <a:masterClrMapping/>
  </p:clrMapOvr>
  <p:transition advTm="29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600630">
            <a:off x="1723807" y="931968"/>
            <a:ext cx="1015855" cy="58477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</a:t>
            </a:r>
            <a:r>
              <a:rPr lang="en-US" sz="3200" dirty="0" smtClean="0"/>
              <a:t>0th</a:t>
            </a:r>
            <a:endParaRPr lang="en-US" sz="3200" dirty="0"/>
          </a:p>
        </p:txBody>
      </p:sp>
      <p:pic>
        <p:nvPicPr>
          <p:cNvPr id="5" name="Picture 4" descr="60th Anniv_guests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34867">
            <a:off x="-232085" y="1354198"/>
            <a:ext cx="8875748" cy="4089806"/>
          </a:xfrm>
          <a:prstGeom prst="rect">
            <a:avLst/>
          </a:prstGeom>
        </p:spPr>
      </p:pic>
      <p:pic>
        <p:nvPicPr>
          <p:cNvPr id="2" name="Picture 1" descr="Rubie and Les 60th Vestnik anncm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70398">
            <a:off x="-253518" y="1097944"/>
            <a:ext cx="9243978" cy="4229271"/>
          </a:xfrm>
          <a:prstGeom prst="rect">
            <a:avLst/>
          </a:prstGeom>
        </p:spPr>
      </p:pic>
      <p:pic>
        <p:nvPicPr>
          <p:cNvPr id="6" name="Picture 5" descr="Mom with Marvin and Albin 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61528">
            <a:off x="1741102" y="468897"/>
            <a:ext cx="4900852" cy="5791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&amp; Dad with Gram Alfred Gord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2278" y="0"/>
            <a:ext cx="5141722" cy="4251960"/>
          </a:xfrm>
          <a:prstGeom prst="rect">
            <a:avLst/>
          </a:prstGeom>
        </p:spPr>
      </p:pic>
      <p:pic>
        <p:nvPicPr>
          <p:cNvPr id="6" name="Picture 5" descr="Mom w sisters behind alt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5248" y="3124200"/>
            <a:ext cx="5768752" cy="3733800"/>
          </a:xfrm>
          <a:prstGeom prst="rect">
            <a:avLst/>
          </a:prstGeom>
        </p:spPr>
      </p:pic>
      <p:pic>
        <p:nvPicPr>
          <p:cNvPr id="7" name="Picture 6" descr="Mom w GBC historical mark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4038600" cy="6003077"/>
          </a:xfrm>
          <a:prstGeom prst="rect">
            <a:avLst/>
          </a:prstGeom>
        </p:spPr>
      </p:pic>
    </p:spTree>
  </p:cSld>
  <p:clrMapOvr>
    <a:masterClrMapping/>
  </p:clrMapOvr>
  <p:transition advTm="1087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in back gard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15348"/>
            <a:ext cx="9125147" cy="6414052"/>
          </a:xfrm>
          <a:prstGeom prst="rect">
            <a:avLst/>
          </a:prstGeom>
        </p:spPr>
      </p:pic>
      <p:pic>
        <p:nvPicPr>
          <p:cNvPr id="3" name="Picture 2" descr="Mom with Dolly Parton rose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38200"/>
            <a:ext cx="4133673" cy="533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advTm="15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m &amp; Dad potting plants for front por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163661" cy="6858000"/>
          </a:xfrm>
          <a:prstGeom prst="rect">
            <a:avLst/>
          </a:prstGeom>
        </p:spPr>
      </p:pic>
      <p:pic>
        <p:nvPicPr>
          <p:cNvPr id="4" name="Picture 3" descr="Mom &amp; Dad in their y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9920" y="342900"/>
            <a:ext cx="5974080" cy="4032504"/>
          </a:xfrm>
          <a:prstGeom prst="rect">
            <a:avLst/>
          </a:prstGeom>
        </p:spPr>
      </p:pic>
    </p:spTree>
  </p:cSld>
  <p:clrMapOvr>
    <a:masterClrMapping/>
  </p:clrMapOvr>
  <p:transition advTm="1437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e 2010 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0480" y="868887"/>
            <a:ext cx="7843520" cy="5989113"/>
          </a:xfrm>
          <a:prstGeom prst="rect">
            <a:avLst/>
          </a:prstGeom>
        </p:spPr>
      </p:pic>
      <p:pic>
        <p:nvPicPr>
          <p:cNvPr id="2" name="Picture 1" descr="M&amp;Ds Home 19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533401"/>
            <a:ext cx="3873686" cy="3886201"/>
          </a:xfrm>
          <a:prstGeom prst="rect">
            <a:avLst/>
          </a:prstGeom>
        </p:spPr>
      </p:pic>
      <p:pic>
        <p:nvPicPr>
          <p:cNvPr id="3" name="Picture 2" descr="Front Ga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12426">
            <a:off x="494534" y="3943654"/>
            <a:ext cx="6349767" cy="205742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" name="TextBox 4"/>
          <p:cNvSpPr txBox="1"/>
          <p:nvPr/>
        </p:nvSpPr>
        <p:spPr>
          <a:xfrm rot="20585738">
            <a:off x="975443" y="1960207"/>
            <a:ext cx="152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1962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585738">
            <a:off x="6309443" y="1274406"/>
            <a:ext cx="152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1992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585738">
            <a:off x="2423243" y="5236806"/>
            <a:ext cx="1524000" cy="646331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2022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Rubie with pot of greene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2500726"/>
            <a:ext cx="2498188" cy="40864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custDataLst>
      <p:tags r:id="rId1"/>
    </p:custDataLst>
  </p:cSld>
  <p:clrMapOvr>
    <a:masterClrMapping/>
  </p:clrMapOvr>
  <p:transition advTm="45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with siblings 1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21330">
            <a:off x="-415731" y="-696096"/>
            <a:ext cx="4876800" cy="42499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Machu Family 19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1491">
            <a:off x="4157785" y="597231"/>
            <a:ext cx="5110815" cy="56932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Mom and siblings 19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30703">
            <a:off x="87967" y="3316363"/>
            <a:ext cx="3443473" cy="352061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advTm="19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&amp;Orname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5800"/>
            <a:ext cx="4317304" cy="9069444"/>
          </a:xfrm>
          <a:prstGeom prst="rect">
            <a:avLst/>
          </a:prstGeom>
        </p:spPr>
      </p:pic>
    </p:spTree>
  </p:cSld>
  <p:clrMapOvr>
    <a:masterClrMapping/>
  </p:clrMapOvr>
  <p:transition advTm="918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w Sharon at Winni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1833" y="304800"/>
            <a:ext cx="4172167" cy="6858000"/>
          </a:xfrm>
          <a:prstGeom prst="rect">
            <a:avLst/>
          </a:prstGeom>
        </p:spPr>
      </p:pic>
      <p:pic>
        <p:nvPicPr>
          <p:cNvPr id="3" name="Picture 2" descr="Mom w nurse Stella at Winni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18397" cy="6858000"/>
          </a:xfrm>
          <a:prstGeom prst="rect">
            <a:avLst/>
          </a:prstGeom>
        </p:spPr>
      </p:pic>
    </p:spTree>
  </p:cSld>
  <p:clrMapOvr>
    <a:masterClrMapping/>
  </p:clrMapOvr>
  <p:transition advTm="1725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m and Marie Ann watering cemete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38134"/>
            <a:ext cx="6019800" cy="4019866"/>
          </a:xfrm>
          <a:prstGeom prst="rect">
            <a:avLst/>
          </a:prstGeom>
        </p:spPr>
      </p:pic>
      <p:pic>
        <p:nvPicPr>
          <p:cNvPr id="2" name="Picture 1" descr="Debbie and Rubie watering at cemetery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0238" y="-1143000"/>
            <a:ext cx="4793762" cy="472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434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/>
              <a:t>Rubie</a:t>
            </a:r>
            <a:r>
              <a:rPr lang="en-US" sz="2400" b="1" dirty="0" smtClean="0"/>
              <a:t> called the Machu family’s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/>
              <a:t>140 </a:t>
            </a:r>
            <a:r>
              <a:rPr lang="en-US" sz="2400" b="1" dirty="0" err="1" smtClean="0"/>
              <a:t>y.o</a:t>
            </a:r>
            <a:r>
              <a:rPr lang="en-US" sz="2400" b="1" dirty="0" smtClean="0"/>
              <a:t>. private cemetery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/>
              <a:t>t</a:t>
            </a:r>
            <a:r>
              <a:rPr lang="en-US" sz="2400" b="1" dirty="0" smtClean="0"/>
              <a:t>he family’s “jewel  --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/>
              <a:t>l</a:t>
            </a:r>
            <a:r>
              <a:rPr lang="en-US" sz="2400" b="1" dirty="0" smtClean="0"/>
              <a:t>eft in Trust to us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/>
              <a:t>to care for.”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3352800"/>
            <a:ext cx="48006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7030A0"/>
                </a:solidFill>
              </a:rPr>
              <a:t>Please consider a</a:t>
            </a:r>
            <a:br>
              <a:rPr lang="en-US" sz="2800" b="1" dirty="0" smtClean="0">
                <a:solidFill>
                  <a:srgbClr val="7030A0"/>
                </a:solidFill>
              </a:rPr>
            </a:br>
            <a:r>
              <a:rPr lang="en-US" sz="2800" b="1" dirty="0" smtClean="0">
                <a:solidFill>
                  <a:srgbClr val="7030A0"/>
                </a:solidFill>
              </a:rPr>
              <a:t>Memorial to the place</a:t>
            </a:r>
            <a:br>
              <a:rPr lang="en-US" sz="2800" b="1" dirty="0" smtClean="0">
                <a:solidFill>
                  <a:srgbClr val="7030A0"/>
                </a:solidFill>
              </a:rPr>
            </a:br>
            <a:r>
              <a:rPr lang="en-US" sz="2800" b="1" dirty="0" smtClean="0">
                <a:solidFill>
                  <a:srgbClr val="7030A0"/>
                </a:solidFill>
              </a:rPr>
              <a:t>she loved so much:</a:t>
            </a:r>
            <a:br>
              <a:rPr lang="en-US" sz="2800" b="1" dirty="0" smtClean="0">
                <a:solidFill>
                  <a:srgbClr val="7030A0"/>
                </a:solidFill>
              </a:rPr>
            </a:br>
            <a:r>
              <a:rPr lang="en-US" sz="2800" b="1" dirty="0" smtClean="0">
                <a:solidFill>
                  <a:srgbClr val="7030A0"/>
                </a:solidFill>
              </a:rPr>
              <a:t>Machu Cemetery Association</a:t>
            </a:r>
          </a:p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800080"/>
                </a:solidFill>
              </a:rPr>
              <a:t>Machu-cemetery.org/Donations</a:t>
            </a:r>
            <a:endParaRPr lang="en-US" sz="2500" dirty="0" smtClean="0">
              <a:solidFill>
                <a:srgbClr val="800080"/>
              </a:solidFill>
            </a:endParaRP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22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2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717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 gives Dad a kiss June 2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1256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rry\Desktop\Photos\Dad hot stuff in 1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21846" cy="4038600"/>
          </a:xfrm>
          <a:prstGeom prst="rect">
            <a:avLst/>
          </a:prstGeom>
          <a:noFill/>
        </p:spPr>
      </p:pic>
      <p:pic>
        <p:nvPicPr>
          <p:cNvPr id="4" name="Picture 3" descr="Dad in army unifor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3657600"/>
            <a:ext cx="2057400" cy="2886501"/>
          </a:xfrm>
          <a:prstGeom prst="rect">
            <a:avLst/>
          </a:prstGeom>
        </p:spPr>
      </p:pic>
      <p:pic>
        <p:nvPicPr>
          <p:cNvPr id="5" name="Picture 4" descr="Mom and Dad 1960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11147">
            <a:off x="2678971" y="-226991"/>
            <a:ext cx="3622743" cy="5251574"/>
          </a:xfrm>
          <a:prstGeom prst="rect">
            <a:avLst/>
          </a:prstGeom>
        </p:spPr>
      </p:pic>
      <p:pic>
        <p:nvPicPr>
          <p:cNvPr id="6" name="Picture 5" descr="Rubie Machu 19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2825" y="0"/>
            <a:ext cx="2311175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477361">
            <a:off x="4256357" y="4555294"/>
            <a:ext cx="152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1960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Mom and Marie Ann_Aug19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1200" y="3435840"/>
            <a:ext cx="3352800" cy="350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074191">
            <a:off x="3417812" y="3479945"/>
            <a:ext cx="5715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Rubie</a:t>
            </a:r>
            <a:r>
              <a:rPr lang="en-US" sz="3200" b="1" dirty="0" smtClean="0">
                <a:solidFill>
                  <a:schemeClr val="bg1"/>
                </a:solidFill>
              </a:rPr>
              <a:t> meets a biker, named Les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6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m in wddg drss_church altar_19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57054">
            <a:off x="-78847" y="-465007"/>
            <a:ext cx="3597501" cy="4978092"/>
          </a:xfrm>
          <a:prstGeom prst="rect">
            <a:avLst/>
          </a:prstGeom>
        </p:spPr>
      </p:pic>
      <p:pic>
        <p:nvPicPr>
          <p:cNvPr id="5" name="Picture 4" descr="Mom_Dad_Wedding_kitch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43748">
            <a:off x="-602581" y="2980109"/>
            <a:ext cx="5321005" cy="3705062"/>
          </a:xfrm>
          <a:prstGeom prst="rect">
            <a:avLst/>
          </a:prstGeom>
        </p:spPr>
      </p:pic>
      <p:pic>
        <p:nvPicPr>
          <p:cNvPr id="3" name="Picture 2" descr="Mom and Dad wedding day with their parent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3828" y="0"/>
            <a:ext cx="6140172" cy="4190999"/>
          </a:xfrm>
          <a:prstGeom prst="rect">
            <a:avLst/>
          </a:prstGeom>
        </p:spPr>
      </p:pic>
      <p:pic>
        <p:nvPicPr>
          <p:cNvPr id="6" name="Picture 5" descr="Mom in wddg drss w Uncle Norbert Schwertn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83852">
            <a:off x="5602631" y="2815423"/>
            <a:ext cx="3529939" cy="4367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585738">
            <a:off x="2326578" y="2627745"/>
            <a:ext cx="152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1961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9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chus Sigmunds Loessi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6853">
            <a:off x="-428333" y="1932746"/>
            <a:ext cx="4662086" cy="4699322"/>
          </a:xfrm>
          <a:prstGeom prst="rect">
            <a:avLst/>
          </a:prstGeom>
        </p:spPr>
      </p:pic>
      <p:pic>
        <p:nvPicPr>
          <p:cNvPr id="4" name="Picture 3" descr="Kovar kids_Vlasta_Frank_Rudy_Evely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304800"/>
            <a:ext cx="2542032" cy="4011168"/>
          </a:xfrm>
          <a:prstGeom prst="rect">
            <a:avLst/>
          </a:prstGeom>
        </p:spPr>
      </p:pic>
      <p:pic>
        <p:nvPicPr>
          <p:cNvPr id="2" name="Picture 1" descr="Mom at Kovar Reunion 2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2928288"/>
            <a:ext cx="4885944" cy="3948703"/>
          </a:xfrm>
          <a:prstGeom prst="rect">
            <a:avLst/>
          </a:prstGeom>
        </p:spPr>
      </p:pic>
      <p:pic>
        <p:nvPicPr>
          <p:cNvPr id="3" name="Picture 2" descr="Mom w Gram Kovar and Kell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395" y="-66704"/>
            <a:ext cx="3097875" cy="3190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3043" y="35814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Kovar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Family</a:t>
            </a:r>
            <a:endParaRPr lang="en-US" sz="2400" dirty="0"/>
          </a:p>
        </p:txBody>
      </p:sp>
      <p:pic>
        <p:nvPicPr>
          <p:cNvPr id="6" name="Picture 5" descr="Mom hugging Aunt Evely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7800" y="0"/>
            <a:ext cx="3880610" cy="3124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_MarieAnn_w Norbert_Angeline Schwert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1600200"/>
            <a:ext cx="5791200" cy="4927752"/>
          </a:xfrm>
          <a:prstGeom prst="rect">
            <a:avLst/>
          </a:prstGeom>
        </p:spPr>
      </p:pic>
      <p:pic>
        <p:nvPicPr>
          <p:cNvPr id="3" name="Picture 2" descr="Mom w Angeline and Norbert Schwert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32798" cy="2667000"/>
          </a:xfrm>
          <a:prstGeom prst="rect">
            <a:avLst/>
          </a:prstGeom>
        </p:spPr>
      </p:pic>
      <p:pic>
        <p:nvPicPr>
          <p:cNvPr id="4" name="Picture 3" descr="Mom w Angeline Schwertn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66999"/>
            <a:ext cx="3048000" cy="3704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0"/>
            <a:ext cx="617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Rubie</a:t>
            </a:r>
            <a:r>
              <a:rPr lang="en-US" sz="2800" b="1" dirty="0" smtClean="0"/>
              <a:t> adored her Aunt </a:t>
            </a:r>
            <a:br>
              <a:rPr lang="en-US" sz="2800" b="1" dirty="0" smtClean="0"/>
            </a:br>
            <a:r>
              <a:rPr lang="en-US" sz="2800" b="1" dirty="0" smtClean="0"/>
              <a:t>Angeline [</a:t>
            </a:r>
            <a:r>
              <a:rPr lang="en-US" sz="2800" b="1" dirty="0" err="1" smtClean="0"/>
              <a:t>Kovar</a:t>
            </a:r>
            <a:r>
              <a:rPr lang="en-US" sz="2800" b="1" dirty="0" smtClean="0"/>
              <a:t>] </a:t>
            </a:r>
            <a:r>
              <a:rPr lang="en-US" sz="2800" b="1" dirty="0" err="1" smtClean="0"/>
              <a:t>Schwertner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smtClean="0"/>
              <a:t>and her husband Norbert.</a:t>
            </a:r>
            <a:endParaRPr lang="en-US" sz="2800" b="1" dirty="0"/>
          </a:p>
        </p:txBody>
      </p:sp>
      <p:pic>
        <p:nvPicPr>
          <p:cNvPr id="6" name="Picture 5" descr="Machus Visiting the Schwertners in Corpu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901" y="1981200"/>
            <a:ext cx="9215901" cy="52927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m and Dad holding me on sofa_Washburn St hou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572813"/>
            <a:ext cx="5486400" cy="5285187"/>
          </a:xfrm>
          <a:prstGeom prst="rect">
            <a:avLst/>
          </a:prstGeom>
        </p:spPr>
      </p:pic>
      <p:pic>
        <p:nvPicPr>
          <p:cNvPr id="4" name="Picture 3" descr="Me&amp;Mo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18916">
            <a:off x="-1653135" y="-198053"/>
            <a:ext cx="4942315" cy="3826308"/>
          </a:xfrm>
          <a:prstGeom prst="rect">
            <a:avLst/>
          </a:prstGeom>
        </p:spPr>
      </p:pic>
      <p:pic>
        <p:nvPicPr>
          <p:cNvPr id="6" name="Picture 5" descr="Mom and I at Pavel and Rozina headsto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36884">
            <a:off x="5826214" y="26351"/>
            <a:ext cx="3485959" cy="4286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585738">
            <a:off x="3794844" y="1807806"/>
            <a:ext cx="152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1963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1193159">
            <a:off x="3072928" y="46469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 BERKLEY" pitchFamily="2" charset="0"/>
              </a:rPr>
              <a:t>Terry Wayne</a:t>
            </a:r>
            <a:endParaRPr lang="en-US" sz="3200" dirty="0">
              <a:latin typeface="AR BERKLEY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 advTm="20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93159">
            <a:off x="558329" y="541769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 BERKLEY" pitchFamily="2" charset="0"/>
              </a:rPr>
              <a:t>Kelly Lynn</a:t>
            </a:r>
            <a:endParaRPr lang="en-US" sz="3200" dirty="0">
              <a:latin typeface="AR BERKLEY" pitchFamily="2" charset="0"/>
            </a:endParaRPr>
          </a:p>
        </p:txBody>
      </p:sp>
      <p:pic>
        <p:nvPicPr>
          <p:cNvPr id="4" name="Picture 3" descr="Kellys bapti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53000" cy="4871132"/>
          </a:xfrm>
          <a:prstGeom prst="rect">
            <a:avLst/>
          </a:prstGeom>
        </p:spPr>
      </p:pic>
      <p:pic>
        <p:nvPicPr>
          <p:cNvPr id="5" name="Picture 4" descr="Mom and Kelly at Alan Jackson conc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87750">
            <a:off x="2667308" y="2054417"/>
            <a:ext cx="6796505" cy="406457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7100" y="0"/>
            <a:ext cx="18669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rot="20585738">
            <a:off x="61044" y="4855808"/>
            <a:ext cx="152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1973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3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7.5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.6|9.4|3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5.7|5.5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9|4.4|5.1|3.8|3.4|1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1|2.1|5.8|12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6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7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1.5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6|1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121</Words>
  <Application>Microsoft Office PowerPoint</Application>
  <PresentationFormat>On-screen Show (4:3)</PresentationFormat>
  <Paragraphs>39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Terry Loessin</dc:creator>
  <cp:lastModifiedBy>Terry Loessin</cp:lastModifiedBy>
  <cp:revision>69</cp:revision>
  <dcterms:created xsi:type="dcterms:W3CDTF">2023-08-11T03:08:48Z</dcterms:created>
  <dcterms:modified xsi:type="dcterms:W3CDTF">2023-08-12T04:54:25Z</dcterms:modified>
</cp:coreProperties>
</file>